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39" r:id="rId26"/>
    <p:sldId id="326" r:id="rId27"/>
    <p:sldId id="327" r:id="rId28"/>
    <p:sldId id="331" r:id="rId29"/>
    <p:sldId id="332" r:id="rId30"/>
    <p:sldId id="320" r:id="rId31"/>
    <p:sldId id="338" r:id="rId32"/>
    <p:sldId id="321" r:id="rId33"/>
    <p:sldId id="337" r:id="rId34"/>
    <p:sldId id="312" r:id="rId35"/>
    <p:sldId id="313" r:id="rId36"/>
    <p:sldId id="316" r:id="rId37"/>
    <p:sldId id="330" r:id="rId38"/>
    <p:sldId id="317" r:id="rId39"/>
    <p:sldId id="334" r:id="rId40"/>
    <p:sldId id="324" r:id="rId41"/>
    <p:sldId id="325" r:id="rId42"/>
    <p:sldId id="314" r:id="rId43"/>
  </p:sldIdLst>
  <p:sldSz cx="9144000" cy="5143500" type="screen16x9"/>
  <p:notesSz cx="6858000" cy="9144000"/>
  <p:embeddedFontLst>
    <p:embeddedFont>
      <p:font typeface="Encode Sans Medium" panose="020B0604020202020204" charset="0"/>
      <p:regular r:id="rId45"/>
      <p:bold r:id="rId46"/>
    </p:embeddedFont>
    <p:embeddedFont>
      <p:font typeface="Press Start 2P"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client id="{AE72E510-E7EC-75D1-23D3-D1D9F2A890BE}" v="109" dt="2025-02-17T19:57:45.743"/>
    <p1510:client id="{B5085FA0-A890-4493-BF8F-5C553DE7912F}" v="19" dt="2025-02-16T09:06:06.095"/>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70" autoAdjust="0"/>
  </p:normalViewPr>
  <p:slideViewPr>
    <p:cSldViewPr snapToGrid="0">
      <p:cViewPr varScale="1">
        <p:scale>
          <a:sx n="177" d="100"/>
          <a:sy n="177" d="100"/>
        </p:scale>
        <p:origin x="13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511091"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Tree>
    <p:extLst>
      <p:ext uri="{BB962C8B-B14F-4D97-AF65-F5344CB8AC3E}">
        <p14:creationId xmlns:p14="http://schemas.microsoft.com/office/powerpoint/2010/main" val="7667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Tree>
    <p:extLst>
      <p:ext uri="{BB962C8B-B14F-4D97-AF65-F5344CB8AC3E}">
        <p14:creationId xmlns:p14="http://schemas.microsoft.com/office/powerpoint/2010/main" val="770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564619" cy="3591778"/>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3"/>
            <a:ext cx="6339095" cy="3620899"/>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Tree>
    <p:extLst>
      <p:ext uri="{BB962C8B-B14F-4D97-AF65-F5344CB8AC3E}">
        <p14:creationId xmlns:p14="http://schemas.microsoft.com/office/powerpoint/2010/main" val="2693515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Tree>
    <p:extLst>
      <p:ext uri="{BB962C8B-B14F-4D97-AF65-F5344CB8AC3E}">
        <p14:creationId xmlns:p14="http://schemas.microsoft.com/office/powerpoint/2010/main" val="352445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Tree>
    <p:extLst>
      <p:ext uri="{BB962C8B-B14F-4D97-AF65-F5344CB8AC3E}">
        <p14:creationId xmlns:p14="http://schemas.microsoft.com/office/powerpoint/2010/main" val="399030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Tree>
    <p:extLst>
      <p:ext uri="{BB962C8B-B14F-4D97-AF65-F5344CB8AC3E}">
        <p14:creationId xmlns:p14="http://schemas.microsoft.com/office/powerpoint/2010/main" val="3491671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7" y="273270"/>
            <a:ext cx="4498692" cy="4570888"/>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13873" y="1028299"/>
            <a:ext cx="3727021" cy="3680360"/>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968660" y="1181740"/>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Tree>
    <p:extLst>
      <p:ext uri="{BB962C8B-B14F-4D97-AF65-F5344CB8AC3E}">
        <p14:creationId xmlns:p14="http://schemas.microsoft.com/office/powerpoint/2010/main" val="95742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Tree>
    <p:extLst>
      <p:ext uri="{BB962C8B-B14F-4D97-AF65-F5344CB8AC3E}">
        <p14:creationId xmlns:p14="http://schemas.microsoft.com/office/powerpoint/2010/main" val="190352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TotalTime>
  <Words>1352</Words>
  <Application>Microsoft Office PowerPoint</Application>
  <PresentationFormat>On-screen Show (16:9)</PresentationFormat>
  <Paragraphs>226</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feature</vt:lpstr>
      <vt:lpstr>TL6:Liz - Use Case</vt:lpstr>
      <vt:lpstr>PowerPoint Presentation</vt:lpstr>
      <vt:lpstr>TL1:Bidhan – feature</vt:lpstr>
      <vt:lpstr>TL1:Bidhan - Use Case</vt:lpstr>
      <vt:lpstr>TL3:Mark – feature</vt:lpstr>
      <vt:lpstr>PowerPoint Presentation</vt:lpstr>
      <vt:lpstr>TL2:Alex – LEVEL LOADER Diagram 1</vt:lpstr>
      <vt:lpstr>PowerPoint Presentation</vt:lpstr>
      <vt:lpstr>PowerPoint Presentation</vt:lpstr>
      <vt:lpstr>PowerPoint Presentation</vt:lpstr>
      <vt:lpstr>TL5:Hengyi – SCENE ENGINE</vt:lpstr>
      <vt:lpstr>TL5:Hengyi Use Case</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Tian, Hengyi (tian6555@vandals.uidaho.edu)</cp:lastModifiedBy>
  <cp:revision>251</cp:revision>
  <dcterms:modified xsi:type="dcterms:W3CDTF">2025-02-17T19:58:30Z</dcterms:modified>
</cp:coreProperties>
</file>